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85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808DBB-7967-FA8D-D84A-76F47A7151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E53C39-B049-6D8D-2292-462DDA3DE6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C1BE3E-86AB-47C5-F740-90D6F2765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8E93C8-0DD3-7286-8B4E-6F1299C2A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EBCF9D-1E0A-EAAF-990C-76EA56824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4914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AD6270-EB95-A5E8-FED7-33488070D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93E782-F9A8-FE7B-83D3-6E6F08457B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1DC7AF-6225-06A9-B3B0-BC8381240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610112-89EE-77B0-6EC5-6864C114C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D3F8C0-B35B-233F-2212-C650B7A22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0777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66B35B-5C2B-3B85-BD2A-174C049BA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203F41-0933-FFD3-9E78-4872CBE2D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E9BADF-8504-9BA9-D2DC-9B81559A0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F87616-883E-9C1A-681B-624BA9916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EFE913-6A7B-64C6-3EAA-DF107A57F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63140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C90272-95EA-AFA5-06BF-D1D0E7E90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AFECDD-C732-F622-61B3-9360F7EFB8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34D9244-2D32-560D-3240-7DDD78D95B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8E68C9F-3FB9-3A00-68CA-56AD5C8BB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1CB8123-DE9A-77B3-CB2A-8CB778F74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0D276CF-7752-1D19-635A-F7561E968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7694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7436A1-A771-7E8B-603A-74553778F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B9C320-3FB9-B7A1-B9FA-21D3ABBFE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E3E8F5-EB0F-E03E-28C9-4417495C42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AAF32D-CB28-C954-B437-8E1394B786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A05856A-372A-FF59-7209-535AE2F11D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B189E72-125F-80BE-563E-3E1AFC913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69C937C-4199-B99F-775C-A6FBC0933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91E78C9-EC24-3602-626B-B94448536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76813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264B37-A69F-815E-6830-EB19103B1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8869D92-A1D9-4674-B903-E9CF4222E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ABA557E-3FD0-0C75-22BC-DA6896245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288336F-9B37-AAE9-6084-AB593CBA2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72532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B79B7BA-143B-45C7-8209-9B7D6243F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3378CB3-AD8F-865D-935D-A64346832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CEF4590-5371-936F-0F80-48E6CA408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76621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242BFC-BD64-DD55-C382-E72EF6C58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916302-EB0F-40F8-0F20-1E34BC844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5DCDC11-66D0-1C9D-A812-8902BA167A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8168018-6E62-F0C1-D631-ACA730DAA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BA684BF-447D-07B0-3DD1-9FEAD0CC7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04BBC1-F130-3E54-6561-67DDBC74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1745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8169E7-7290-A88A-4DB1-1ADC8DC88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CAB0324-1EF6-F7D4-0983-F02A69D491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EB6A6EC-1E39-587B-286B-170B03A822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FFFB0EB-F285-192C-6282-5E994D215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69686EC-68DF-B430-9ADF-03D8676B2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59D028-934F-1C5F-2F7A-32BA50B30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554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B995DE-0695-B334-5926-E040A5D2E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4AD2612-53AA-99FD-8CEE-254069FC87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91B40E-71C1-ED2D-56B2-D924CA759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A44CE5-CFC1-1E67-2C08-9E7B8635F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B6A36D-4C2D-B6B4-7B5C-5331DC38B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6110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6613F35-A58E-038B-8018-3987881EA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3D5EE19-8313-CA50-9613-F628D605D1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EBA46C-0E71-A2D7-519A-8DBF746DE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6EF5B1-84EA-017E-F47A-F3998409E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C331E6-ABA4-2E19-63A3-A7BDEFDEB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38675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EF72D4-4487-AEBE-FE39-1BB6544EB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F4AB14-5439-4F8D-C1EB-A3CFEAF251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3A4443-2F1F-47CE-3104-2346002550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A751C-E003-4805-9C06-C2E2F6234120}" type="datetimeFigureOut">
              <a:rPr lang="uk-UA" smtClean="0"/>
              <a:t>02.04.2024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4AACAA-F648-EE07-8EA0-960FDAF07C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AAC143-8EAB-651E-953C-BDF0EA5832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C7A5FE-EFF7-4461-B939-D90248E2438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2226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5F4A645-6AD3-99FF-B14F-19ACCFA6B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48" y="-1"/>
            <a:ext cx="2293884" cy="2293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672B06D-5EEB-E95C-5360-6430912D4D18}"/>
              </a:ext>
            </a:extLst>
          </p:cNvPr>
          <p:cNvSpPr txBox="1"/>
          <p:nvPr/>
        </p:nvSpPr>
        <p:spPr>
          <a:xfrm>
            <a:off x="2248619" y="342939"/>
            <a:ext cx="715617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КАФЕДРА АЕРОКОСМІЧНИХ </a:t>
            </a:r>
            <a:endParaRPr lang="uk-UA" sz="32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uk-UA" sz="32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 УПРАВЛІННЯ</a:t>
            </a:r>
            <a:endParaRPr lang="uk-UA" sz="32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FB9FFF-CF92-393D-5382-E758ED5FFD1B}"/>
              </a:ext>
            </a:extLst>
          </p:cNvPr>
          <p:cNvSpPr txBox="1"/>
          <p:nvPr/>
        </p:nvSpPr>
        <p:spPr>
          <a:xfrm>
            <a:off x="781665" y="2969659"/>
            <a:ext cx="1035368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8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 результатів анкетування здобувачів вищої освіти рівня «</a:t>
            </a:r>
            <a:r>
              <a:rPr lang="uk-UA" sz="280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Бакалавр», </a:t>
            </a:r>
            <a:r>
              <a:rPr lang="uk-UA" sz="2800" dirty="0">
                <a:solidFill>
                  <a:schemeClr val="accent5">
                    <a:lumMod val="75000"/>
                  </a:schemeClr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з метою виявлення рівня якості освіти, яка надається Факультетом аеронавігації, електроніки та телекомунікацій Національного авіаційного університету</a:t>
            </a:r>
            <a:endParaRPr lang="uk-UA" sz="28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DAE900B-17E1-7DD8-C53D-298E544CDB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5445" y="153813"/>
            <a:ext cx="2595917" cy="222067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0F0FA15-49EC-1B08-6C0D-7885D22704C6}"/>
              </a:ext>
            </a:extLst>
          </p:cNvPr>
          <p:cNvSpPr txBox="1"/>
          <p:nvPr/>
        </p:nvSpPr>
        <p:spPr>
          <a:xfrm>
            <a:off x="5310755" y="6315006"/>
            <a:ext cx="21224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листопад 2023 р.</a:t>
            </a:r>
            <a:r>
              <a:rPr lang="uk-UA" sz="2000" dirty="0">
                <a:solidFill>
                  <a:srgbClr val="21212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60545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484C3D7-D9DD-8A77-F9EC-C57B60199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341" y="1812562"/>
            <a:ext cx="8012104" cy="485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210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E2B20E3-4C6A-9AE2-5BF4-B4CF6144ED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336" y="1706861"/>
            <a:ext cx="7924600" cy="488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557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6BBDD3-D23B-36B4-D664-FDA1E62D7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52" y="2005782"/>
            <a:ext cx="9139107" cy="466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554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8EF32EB-AD22-7C5C-F3E9-1579EA2BC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228" y="2094272"/>
            <a:ext cx="9136309" cy="4557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62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E2695ED-AF2E-173D-5418-9D7EECC43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311" y="2182761"/>
            <a:ext cx="9830313" cy="451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458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575BF87-211C-BC3C-48D8-109F14389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425" y="2109020"/>
            <a:ext cx="9933149" cy="451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127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A0B955-DBD6-B03D-2311-91BECD70C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4549" y="1774436"/>
            <a:ext cx="7742902" cy="489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803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30D1F9F-45D1-1AB9-3BEF-BCFA1FEDD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842" y="1887793"/>
            <a:ext cx="9118452" cy="4763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122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FD64F7B-392A-6AAD-DE53-52832838E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392" y="1651821"/>
            <a:ext cx="9781216" cy="492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910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6AF9947-0F0A-90B4-FE0F-0869C0243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039" y="1782293"/>
            <a:ext cx="9935921" cy="5015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150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B9DEC1-AA54-1B71-32C6-D410B81BC7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1679" y="1386329"/>
            <a:ext cx="8703198" cy="533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726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EC94DC9-AACE-DFCE-3876-0765E04D4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403" y="1383776"/>
            <a:ext cx="8936719" cy="5341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184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7716FC-29F4-17F1-CC24-4FD0BF4E9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541" y="1384403"/>
            <a:ext cx="8625620" cy="535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622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357A5B0-C688-AB79-9B88-862B37DBC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196" y="1190824"/>
            <a:ext cx="9099409" cy="566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6700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36</Words>
  <Application>Microsoft Office PowerPoint</Application>
  <PresentationFormat>Широкоэкранный</PresentationFormat>
  <Paragraphs>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Мельник</dc:creator>
  <cp:lastModifiedBy>Юрий Мельник</cp:lastModifiedBy>
  <cp:revision>46</cp:revision>
  <dcterms:created xsi:type="dcterms:W3CDTF">2024-03-28T11:49:39Z</dcterms:created>
  <dcterms:modified xsi:type="dcterms:W3CDTF">2024-04-02T13:50:36Z</dcterms:modified>
</cp:coreProperties>
</file>