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08DBB-7967-FA8D-D84A-76F47A715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E53C39-B049-6D8D-2292-462DDA3DE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C1BE3E-86AB-47C5-F740-90D6F2765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8E93C8-0DD3-7286-8B4E-6F1299C2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EBCF9D-1E0A-EAAF-990C-76EA5682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91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D6270-EB95-A5E8-FED7-33488070D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93E782-F9A8-FE7B-83D3-6E6F08457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1DC7AF-6225-06A9-B3B0-BC838124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610112-89EE-77B0-6EC5-6864C114C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D3F8C0-B35B-233F-2212-C650B7A22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077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6B35B-5C2B-3B85-BD2A-174C049BA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203F41-0933-FFD3-9E78-4872CBE2D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E9BADF-8504-9BA9-D2DC-9B81559A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F87616-883E-9C1A-681B-624BA9916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EFE913-6A7B-64C6-3EAA-DF107A57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3140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90272-95EA-AFA5-06BF-D1D0E7E9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AFECDD-C732-F622-61B3-9360F7EFB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4D9244-2D32-560D-3240-7DDD78D95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E68C9F-3FB9-3A00-68CA-56AD5C8BB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CB8123-DE9A-77B3-CB2A-8CB778F74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D276CF-7752-1D19-635A-F7561E96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769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436A1-A771-7E8B-603A-74553778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B9C320-3FB9-B7A1-B9FA-21D3ABBFE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E3E8F5-EB0F-E03E-28C9-4417495C4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AAF32D-CB28-C954-B437-8E1394B78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05856A-372A-FF59-7209-535AE2F11D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B189E72-125F-80BE-563E-3E1AFC913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9C937C-4199-B99F-775C-A6FBC0933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1E78C9-EC24-3602-626B-B9444853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681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264B37-A69F-815E-6830-EB19103B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8869D92-A1D9-4674-B903-E9CF4222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BA557E-3FD0-0C75-22BC-DA6896245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288336F-9B37-AAE9-6084-AB593CBA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253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B79B7BA-143B-45C7-8209-9B7D6243F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3378CB3-AD8F-865D-935D-A6434683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EF4590-5371-936F-0F80-48E6CA408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662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242BFC-BD64-DD55-C382-E72EF6C5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916302-EB0F-40F8-0F20-1E34BC844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DCDC11-66D0-1C9D-A812-8902BA167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168018-6E62-F0C1-D631-ACA730DAA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A684BF-447D-07B0-3DD1-9FEAD0CC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BBC1-F130-3E54-6561-67DDBC7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174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8169E7-7290-A88A-4DB1-1ADC8DC88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AB0324-1EF6-F7D4-0983-F02A69D49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B6A6EC-1E39-587B-286B-170B03A82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FFB0EB-F285-192C-6282-5E994D215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9686EC-68DF-B430-9ADF-03D8676B2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59D028-934F-1C5F-2F7A-32BA50B30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55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995DE-0695-B334-5926-E040A5D2E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AD2612-53AA-99FD-8CEE-254069FC8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91B40E-71C1-ED2D-56B2-D924CA75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A44CE5-CFC1-1E67-2C08-9E7B8635F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B6A36D-4C2D-B6B4-7B5C-5331DC38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611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613F35-A58E-038B-8018-3987881EA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D5EE19-8313-CA50-9613-F628D605D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EBA46C-0E71-A2D7-519A-8DBF746D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6EF5B1-84EA-017E-F47A-F3998409E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C331E6-ABA4-2E19-63A3-A7BDEFDEB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867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EF72D4-4487-AEBE-FE39-1BB6544E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F4AB14-5439-4F8D-C1EB-A3CFEAF25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3A4443-2F1F-47CE-3104-234600255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4AACAA-F648-EE07-8EA0-960FDAF07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AAC143-8EAB-651E-953C-BDF0EA583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222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F4A645-6AD3-99FF-B14F-19ACCFA6B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48" y="-1"/>
            <a:ext cx="2293884" cy="2293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72B06D-5EEB-E95C-5360-6430912D4D18}"/>
              </a:ext>
            </a:extLst>
          </p:cNvPr>
          <p:cNvSpPr txBox="1"/>
          <p:nvPr/>
        </p:nvSpPr>
        <p:spPr>
          <a:xfrm>
            <a:off x="2248619" y="342939"/>
            <a:ext cx="71561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АЕРОКОСМІЧНИХ </a:t>
            </a:r>
            <a:endParaRPr lang="uk-UA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 УПРАВЛІННЯ</a:t>
            </a:r>
            <a:endParaRPr lang="uk-UA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B9FFF-CF92-393D-5382-E758ED5FFD1B}"/>
              </a:ext>
            </a:extLst>
          </p:cNvPr>
          <p:cNvSpPr txBox="1"/>
          <p:nvPr/>
        </p:nvSpPr>
        <p:spPr>
          <a:xfrm>
            <a:off x="781665" y="2969659"/>
            <a:ext cx="103536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результатів анкетування здобувачів вищої освіти рівня «Бакалавр», </a:t>
            </a:r>
            <a:r>
              <a:rPr lang="uk-UA" sz="2800" dirty="0">
                <a:solidFill>
                  <a:schemeClr val="accent5">
                    <a:lumMod val="75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з метою виявлення рівня якості освіти, яка надається Факультетом аеронавігації, електроніки та телекомунікацій Національного авіаційного університету</a:t>
            </a:r>
            <a:endParaRPr lang="uk-UA" sz="2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AE900B-17E1-7DD8-C53D-298E544CD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445" y="153813"/>
            <a:ext cx="2595917" cy="22206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0F0FA15-49EC-1B08-6C0D-7885D22704C6}"/>
              </a:ext>
            </a:extLst>
          </p:cNvPr>
          <p:cNvSpPr txBox="1"/>
          <p:nvPr/>
        </p:nvSpPr>
        <p:spPr>
          <a:xfrm>
            <a:off x="5310755" y="6315006"/>
            <a:ext cx="2122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листопад 2023 р.</a:t>
            </a:r>
            <a:r>
              <a:rPr lang="uk-UA" sz="2000" dirty="0">
                <a:solidFill>
                  <a:srgbClr val="21212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6054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593B3D-B67A-ADC9-492A-0D555E64A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709" y="1473665"/>
            <a:ext cx="8344704" cy="523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93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52667F-564C-5C1C-9646-C9962C9CC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017" y="1739576"/>
            <a:ext cx="7888177" cy="494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47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5F1C8A-FBA3-BAD2-2E5C-53709B8A8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346" y="1945537"/>
            <a:ext cx="9081802" cy="461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68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C931FB-F6AD-C703-2131-F3E255009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291" y="2064775"/>
            <a:ext cx="10021418" cy="45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875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017D62-5815-EF62-7FD4-A05E42B89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537" y="1734321"/>
            <a:ext cx="7904914" cy="490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33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F479B5-821A-A8DA-DC9C-0CCC671D4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703" y="1612991"/>
            <a:ext cx="8069722" cy="514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17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5F599D-271B-754C-9808-E21527EDD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168" y="1391941"/>
            <a:ext cx="8842193" cy="525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13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45F054-F7BD-C6AE-79E9-3C3E6FAB2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693" y="1911388"/>
            <a:ext cx="9234613" cy="468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63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1663AD-7A8E-92FF-C44A-7BDF33E03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690" y="1722772"/>
            <a:ext cx="8197993" cy="491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023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CDB8C9-5714-4575-63BC-11ECF221F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067" y="1551810"/>
            <a:ext cx="8614830" cy="518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423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459922-47B7-EE85-C19C-DA6588A2E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730" y="1709690"/>
            <a:ext cx="8319676" cy="501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57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A5EC68-7CEE-169B-5030-8DD90F268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795" y="1731320"/>
            <a:ext cx="8189876" cy="502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2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8E9F2B-442A-A9D7-11D8-A8F0ABF3F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341" y="1516567"/>
            <a:ext cx="8503820" cy="519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480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36</Words>
  <Application>Microsoft Office PowerPoint</Application>
  <PresentationFormat>Широкоэкранный</PresentationFormat>
  <Paragraphs>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Мельник</dc:creator>
  <cp:lastModifiedBy>Юрий Мельник</cp:lastModifiedBy>
  <cp:revision>30</cp:revision>
  <dcterms:created xsi:type="dcterms:W3CDTF">2024-03-28T11:49:39Z</dcterms:created>
  <dcterms:modified xsi:type="dcterms:W3CDTF">2024-04-02T13:50:24Z</dcterms:modified>
</cp:coreProperties>
</file>